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121F"/>
    <a:srgbClr val="6E1A2C"/>
    <a:srgbClr val="000000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87" autoAdjust="0"/>
    <p:restoredTop sz="94660"/>
  </p:normalViewPr>
  <p:slideViewPr>
    <p:cSldViewPr snapToGrid="0">
      <p:cViewPr varScale="1">
        <p:scale>
          <a:sx n="158" d="100"/>
          <a:sy n="158" d="100"/>
        </p:scale>
        <p:origin x="108" y="-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DD14A4-A372-4457-8BC1-CAF49E841D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1190B6-8F0D-4FE0-8E96-7D62E2010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A8200B-2E84-4767-91DB-B58A91396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1A8E-73A0-4935-B8C7-243CFFD81858}" type="datetimeFigureOut">
              <a:rPr lang="pt-BR" smtClean="0"/>
              <a:t>20/05/2026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1ADBC9-37E9-4B7F-9EA0-C0B81A8B6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CAEE98-9E8D-48AC-A022-AD801253F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F59E-B0BA-4889-B36E-ADD0DCDA88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781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31E19D-9001-4F48-A7DF-90A644DF4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AE46E1-D463-43C7-85C4-43EA0DBDD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73F2B9-599E-4275-BE6F-670465529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1A8E-73A0-4935-B8C7-243CFFD81858}" type="datetimeFigureOut">
              <a:rPr lang="pt-BR" smtClean="0"/>
              <a:t>20/05/2026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156A1C-B808-4DC7-94AC-57EC90BF9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3D43DE-CAA1-4B81-9FB7-63DDA3732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F59E-B0BA-4889-B36E-ADD0DCDA88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0265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ACFDF2-671F-4059-8CF0-619FC49F3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80863C8-CC17-4727-BF54-AEAC53BF4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10A64A-A596-494B-AA5E-B18197980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1A8E-73A0-4935-B8C7-243CFFD81858}" type="datetimeFigureOut">
              <a:rPr lang="pt-BR" smtClean="0"/>
              <a:t>20/05/2026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5346F3-C50E-4B52-838B-CA55DD089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738B131-2B60-4F31-9AEB-D4E663F03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F59E-B0BA-4889-B36E-ADD0DCDA88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8762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C931E4-C7EE-4909-AC57-E52DC825E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B1E810-328A-4EA9-AD27-161A704E17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8905AE9-9B84-4E0C-BE4C-900FEC58B4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B322D5E-A991-423D-9B31-B7F286203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1A8E-73A0-4935-B8C7-243CFFD81858}" type="datetimeFigureOut">
              <a:rPr lang="pt-BR" smtClean="0"/>
              <a:t>20/05/2026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750D3C2-0F6D-42FE-9ABC-B3D2BE9EC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F8A368A-1657-4039-AABF-C11A50D06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F59E-B0BA-4889-B36E-ADD0DCDA88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3647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B3EBE6-9342-4CA3-AE21-60F990519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85ECE22-09A4-400F-81C4-2114711F4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C40032B-0D95-4978-A832-24508B1C1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603271F-0C02-4B3B-AB98-95A62FF9AF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A3778B4-7CC3-401A-A3F4-AF58647D4D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62899BC-3FB7-4E71-AA1E-4B4F73F1B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1A8E-73A0-4935-B8C7-243CFFD81858}" type="datetimeFigureOut">
              <a:rPr lang="pt-BR" smtClean="0"/>
              <a:t>20/05/2026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DD806B1-EABF-4C77-829B-D47E69E09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78601EC-F81B-4FA6-9D84-205633E51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F59E-B0BA-4889-B36E-ADD0DCDA88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928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B9E10C-57BE-45F1-97BC-903A4D4B7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5368A7C-92DE-4F1F-A041-1B862064B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1A8E-73A0-4935-B8C7-243CFFD81858}" type="datetimeFigureOut">
              <a:rPr lang="pt-BR" smtClean="0"/>
              <a:t>20/05/2026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7FEAAE6-B14A-4071-B84A-5A98F68BC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77B333A-B5F1-4623-8718-D45B6ECA0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F59E-B0BA-4889-B36E-ADD0DCDA88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9684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6D10A89-C3BC-4A35-BFE5-B8E649014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1A8E-73A0-4935-B8C7-243CFFD81858}" type="datetimeFigureOut">
              <a:rPr lang="pt-BR" smtClean="0"/>
              <a:t>20/05/2026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C21C181-3684-4A83-9388-C1139D7A9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55F560-12DB-4B73-95C9-9CCF30979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F59E-B0BA-4889-B36E-ADD0DCDA88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8049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8CF608-F0B1-4255-B8A6-5D54FC9F0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1110F0-D4B8-49FE-8BE1-18E5979D9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EEB4FFE-DA77-465B-9744-620A45EA08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196ACA0-2F3C-4076-9630-828028B02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1A8E-73A0-4935-B8C7-243CFFD81858}" type="datetimeFigureOut">
              <a:rPr lang="pt-BR" smtClean="0"/>
              <a:t>20/05/2026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D245E7-BEE4-48CB-A367-BFA7B68D3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340772-896B-44DB-9CE0-23795BC4A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F59E-B0BA-4889-B36E-ADD0DCDA88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8884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D4669D-21D8-462D-AC6C-BCBEA698B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06037C1-E80E-4E13-9424-D014B08BBA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A675CFE-F88F-4D89-9037-CB56CB7132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69986B4-6EC6-4F66-99C3-07ACCFB77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1A8E-73A0-4935-B8C7-243CFFD81858}" type="datetimeFigureOut">
              <a:rPr lang="pt-BR" smtClean="0"/>
              <a:t>20/05/2026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A5B2A2-4F39-40CE-A847-6532B60EC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BB0D7DF-C355-49D0-8947-650908206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F59E-B0BA-4889-B36E-ADD0DCDA88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5322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9D0801-A64A-4D59-AA91-73FC9B43C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BD7369D-8A5F-4452-9162-5BE4579630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2CE0CC0-172A-4319-8EEE-903AC4879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1A8E-73A0-4935-B8C7-243CFFD81858}" type="datetimeFigureOut">
              <a:rPr lang="pt-BR" smtClean="0"/>
              <a:t>20/05/2026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37E963-3DF4-4028-8765-F0705E945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64A2F7-D385-4572-A564-C115A14B7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F59E-B0BA-4889-B36E-ADD0DCDA88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1857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F47CE89-9945-47DB-81A4-9DED6DB8FA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280A544-7BAA-483E-8AFE-EF86DA4CC0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5884025-89F5-4767-85A6-8AA627A7D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1A8E-73A0-4935-B8C7-243CFFD81858}" type="datetimeFigureOut">
              <a:rPr lang="pt-BR" smtClean="0"/>
              <a:t>20/05/2026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6A391F-B045-4974-835F-B75254BCC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BE07EB-2761-47DD-8ED7-387C8BA83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F59E-B0BA-4889-B36E-ADD0DCDA88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0700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3E0FA27-2172-49AD-B073-14CD4D8C1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2C294DA-F043-40A2-8E1E-CCAC0156F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C67044-BA93-490C-93D9-203CC09528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B1A8E-73A0-4935-B8C7-243CFFD81858}" type="datetimeFigureOut">
              <a:rPr lang="pt-BR" smtClean="0"/>
              <a:t>20/05/2026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3861CA-1A48-4D7F-AA29-BE1D9A0CCA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2FC0E8-A6C4-4728-AD04-0C75AD1E7E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FF59E-B0BA-4889-B36E-ADD0DCDA88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0736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m 26">
            <a:extLst>
              <a:ext uri="{FF2B5EF4-FFF2-40B4-BE49-F238E27FC236}">
                <a16:creationId xmlns:a16="http://schemas.microsoft.com/office/drawing/2014/main" id="{9DDA7E5C-3145-4B91-A0BE-0D6E2567F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7116" y="0"/>
            <a:ext cx="14749919" cy="823251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0C109D07-2EF5-4D7D-8B04-75CF4BDC51BC}"/>
              </a:ext>
            </a:extLst>
          </p:cNvPr>
          <p:cNvSpPr/>
          <p:nvPr/>
        </p:nvSpPr>
        <p:spPr>
          <a:xfrm>
            <a:off x="-226786" y="-3127250"/>
            <a:ext cx="7578672" cy="9985250"/>
          </a:xfrm>
          <a:prstGeom prst="rect">
            <a:avLst/>
          </a:prstGeom>
          <a:solidFill>
            <a:srgbClr val="000000">
              <a:alpha val="72157"/>
            </a:srgbClr>
          </a:solidFill>
          <a:ln>
            <a:solidFill>
              <a:srgbClr val="4472C4">
                <a:alpha val="30196"/>
              </a:srgb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spc="90" dirty="0">
              <a:solidFill>
                <a:schemeClr val="bg1"/>
              </a:solidFill>
              <a:latin typeface="Roboto" panose="02000000000000000000" pitchFamily="2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1B7292C-4788-48C9-9277-D360C1528B63}"/>
              </a:ext>
            </a:extLst>
          </p:cNvPr>
          <p:cNvSpPr txBox="1"/>
          <p:nvPr/>
        </p:nvSpPr>
        <p:spPr>
          <a:xfrm>
            <a:off x="1557671" y="3381707"/>
            <a:ext cx="42566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</a:rPr>
              <a:t>OBJETIVO DO SITE</a:t>
            </a:r>
            <a:endParaRPr lang="pt-BR" sz="1820" b="1" dirty="0">
              <a:solidFill>
                <a:schemeClr val="bg1"/>
              </a:solidFill>
              <a:latin typeface="Barlow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76357D2-F563-4B95-B711-7FEB89401287}"/>
              </a:ext>
            </a:extLst>
          </p:cNvPr>
          <p:cNvSpPr txBox="1"/>
          <p:nvPr/>
        </p:nvSpPr>
        <p:spPr>
          <a:xfrm>
            <a:off x="1870135" y="4265643"/>
            <a:ext cx="3631764" cy="1843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100" dirty="0">
                <a:solidFill>
                  <a:schemeClr val="bg1"/>
                </a:solidFill>
              </a:rPr>
              <a:t>O site deve funcionar como: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pt-BR" sz="1100" dirty="0">
                <a:solidFill>
                  <a:schemeClr val="bg1"/>
                </a:solidFill>
              </a:rPr>
              <a:t>Máquina de geração de leads;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pt-BR" sz="1100" dirty="0">
                <a:solidFill>
                  <a:schemeClr val="bg1"/>
                </a:solidFill>
              </a:rPr>
              <a:t>Ferramenta de autoridade;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pt-BR" sz="1100" dirty="0">
                <a:solidFill>
                  <a:schemeClr val="bg1"/>
                </a:solidFill>
              </a:rPr>
              <a:t>Apresentação institucional premium;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pt-BR" sz="1100" dirty="0">
                <a:solidFill>
                  <a:schemeClr val="bg1"/>
                </a:solidFill>
              </a:rPr>
              <a:t>Canal de captação de clínicas, hospitais e médicos;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pt-BR" sz="1100" dirty="0">
                <a:solidFill>
                  <a:schemeClr val="bg1"/>
                </a:solidFill>
              </a:rPr>
              <a:t>Conversão para reuniões e diagnósticos;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pt-BR" sz="1100" dirty="0">
                <a:solidFill>
                  <a:schemeClr val="bg1"/>
                </a:solidFill>
              </a:rPr>
              <a:t>Base para campanhas de Google </a:t>
            </a:r>
            <a:r>
              <a:rPr lang="pt-BR" sz="1100" dirty="0" err="1">
                <a:solidFill>
                  <a:schemeClr val="bg1"/>
                </a:solidFill>
              </a:rPr>
              <a:t>Ads</a:t>
            </a:r>
            <a:r>
              <a:rPr lang="pt-BR" sz="11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C207295-F4BF-40B0-BFC2-6D88F99C8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479" y="1199494"/>
            <a:ext cx="2828894" cy="754372"/>
          </a:xfrm>
          <a:prstGeom prst="rect">
            <a:avLst/>
          </a:prstGeom>
        </p:spPr>
      </p:pic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DDA7A593-10C3-48AA-99F5-0B68B3B8E486}"/>
              </a:ext>
            </a:extLst>
          </p:cNvPr>
          <p:cNvCxnSpPr/>
          <p:nvPr/>
        </p:nvCxnSpPr>
        <p:spPr>
          <a:xfrm>
            <a:off x="2202424" y="4148379"/>
            <a:ext cx="296718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Imagem 16">
            <a:extLst>
              <a:ext uri="{FF2B5EF4-FFF2-40B4-BE49-F238E27FC236}">
                <a16:creationId xmlns:a16="http://schemas.microsoft.com/office/drawing/2014/main" id="{646C31B8-B06B-40D5-9437-70AD85BD5B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18" y="670353"/>
            <a:ext cx="1812653" cy="1812653"/>
          </a:xfrm>
          <a:prstGeom prst="rect">
            <a:avLst/>
          </a:prstGeom>
        </p:spPr>
      </p:pic>
      <p:sp>
        <p:nvSpPr>
          <p:cNvPr id="28" name="Retângulo 27">
            <a:extLst>
              <a:ext uri="{FF2B5EF4-FFF2-40B4-BE49-F238E27FC236}">
                <a16:creationId xmlns:a16="http://schemas.microsoft.com/office/drawing/2014/main" id="{C65DC30F-6670-419A-973A-D6E19F5B78B0}"/>
              </a:ext>
            </a:extLst>
          </p:cNvPr>
          <p:cNvSpPr/>
          <p:nvPr/>
        </p:nvSpPr>
        <p:spPr>
          <a:xfrm>
            <a:off x="12047349" y="-1"/>
            <a:ext cx="263471" cy="2991173"/>
          </a:xfrm>
          <a:prstGeom prst="rect">
            <a:avLst/>
          </a:prstGeom>
          <a:solidFill>
            <a:srgbClr val="6E1A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9517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</TotalTime>
  <Words>46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Barlow</vt:lpstr>
      <vt:lpstr>Calibri</vt:lpstr>
      <vt:lpstr>Calibri Light</vt:lpstr>
      <vt:lpstr>Roboto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Diego Castro</dc:creator>
  <cp:lastModifiedBy>Diego Castro</cp:lastModifiedBy>
  <cp:revision>23</cp:revision>
  <dcterms:created xsi:type="dcterms:W3CDTF">2026-04-23T15:54:58Z</dcterms:created>
  <dcterms:modified xsi:type="dcterms:W3CDTF">2026-05-20T19:54:58Z</dcterms:modified>
</cp:coreProperties>
</file>